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A22D-F61B-497C-80A4-8C003A87749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C3475-54C5-4551-BD9C-DBEA974CA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75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3A22D-F61B-497C-80A4-8C003A877492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C3475-54C5-4551-BD9C-DBEA974CA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2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5</a:t>
            </a:r>
            <a:r>
              <a:rPr lang="ko-KR" altLang="en-US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벡터</a:t>
            </a:r>
            <a: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(Vector)</a:t>
            </a:r>
            <a:r>
              <a:rPr lang="ko-KR" altLang="en-US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와 행렬</a:t>
            </a:r>
            <a: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8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5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8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7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5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행렬과 선형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65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행렬과 선형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26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행렬과 선형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8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26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행렬과 선형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63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행렬과 선형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행렬과 선형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79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행렬과 선형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74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행렬과 선형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4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4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5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9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1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52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75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6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84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56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57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20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13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9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8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2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8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7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2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7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화면 슬라이드 쇼(4:3)</PresentationFormat>
  <Paragraphs>38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함초롬돋움</vt:lpstr>
      <vt:lpstr>Arial</vt:lpstr>
      <vt:lpstr>Office 테마</vt:lpstr>
      <vt:lpstr>5장. 벡터(Vector)와 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행렬과 선형 변환</vt:lpstr>
      <vt:lpstr>행렬과 선형 변환</vt:lpstr>
      <vt:lpstr>행렬과 선형 변환</vt:lpstr>
      <vt:lpstr>행렬과 선형 변환</vt:lpstr>
      <vt:lpstr>행렬과 선형 변환</vt:lpstr>
      <vt:lpstr>행렬과 선형 변환</vt:lpstr>
      <vt:lpstr>행렬과 선형 변환</vt:lpstr>
      <vt:lpstr>행렬과 선형 변환</vt:lpstr>
      <vt:lpstr>변환 파이프라인</vt:lpstr>
      <vt:lpstr>벡터(Vectors)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평면(Plane)</vt:lpstr>
      <vt:lpstr>평면(Plane)</vt:lpstr>
      <vt:lpstr>평면(Plane)</vt:lpstr>
      <vt:lpstr>평면(Plane)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5장. 벡터(Vector)와 행렬(Matrix)</dc:title>
  <dc:creator>Louis</dc:creator>
  <cp:lastModifiedBy>Louis</cp:lastModifiedBy>
  <cp:revision>1</cp:revision>
  <dcterms:created xsi:type="dcterms:W3CDTF">2016-11-22T17:28:34Z</dcterms:created>
  <dcterms:modified xsi:type="dcterms:W3CDTF">2016-11-22T17:28:34Z</dcterms:modified>
</cp:coreProperties>
</file>